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 autoAdjust="0"/>
    <p:restoredTop sz="94674" autoAdjust="0"/>
  </p:normalViewPr>
  <p:slideViewPr>
    <p:cSldViewPr>
      <p:cViewPr varScale="1">
        <p:scale>
          <a:sx n="103" d="100"/>
          <a:sy n="103" d="100"/>
        </p:scale>
        <p:origin x="23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480"/>
    </p:cViewPr>
  </p:sorterViewPr>
  <p:notesViewPr>
    <p:cSldViewPr>
      <p:cViewPr varScale="1">
        <p:scale>
          <a:sx n="58" d="100"/>
          <a:sy n="58" d="100"/>
        </p:scale>
        <p:origin x="-2082" y="-84"/>
      </p:cViewPr>
      <p:guideLst>
        <p:guide orient="horz" pos="2880"/>
        <p:guide pos="2160"/>
      </p:guideLst>
    </p:cSldViewPr>
  </p:notesViewPr>
  <p:gridSpacing cx="72008" cy="72008"/>
</p:viewPr>
</file>

<file path=ppt/media/image20.png>
</file>

<file path=ppt/media/image21.jpeg>
</file>

<file path=ppt/media/image22.jpeg>
</file>

<file path=ppt/media/image25.jpeg>
</file>

<file path=ppt/media/image29.jpeg>
</file>

<file path=ppt/media/image30.jpeg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730</TotalTime>
  <Words>956</Words>
  <Application>Microsoft Office PowerPoint</Application>
  <PresentationFormat>On-screen Show (4:3)</PresentationFormat>
  <Paragraphs>305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Arial</vt:lpstr>
      <vt:lpstr>Calibri</vt:lpstr>
      <vt:lpstr>Franklin Gothic Book</vt:lpstr>
      <vt:lpstr>Franklin Gothic Medium</vt:lpstr>
      <vt:lpstr>Lucida Sans</vt:lpstr>
      <vt:lpstr>Wingdings</vt:lpstr>
      <vt:lpstr>Wingdings 2</vt:lpstr>
      <vt:lpstr>Trek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  <vt:lpstr>SODC Local Plan 2032 Consultation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SODC Local Plan 2032 Consultation</dc:title>
  <dc:creator>DB</dc:creator>
  <cp:lastModifiedBy>Cassie Pinnells</cp:lastModifiedBy>
  <cp:revision>86</cp:revision>
  <dcterms:created xsi:type="dcterms:W3CDTF">2016-07-04T16:37:17Z</dcterms:created>
  <dcterms:modified xsi:type="dcterms:W3CDTF">2016-08-04T12:28:34Z</dcterms:modified>
</cp:coreProperties>
</file>